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3"/>
  </p:notesMasterIdLst>
  <p:sldIdLst>
    <p:sldId id="258" r:id="rId2"/>
    <p:sldId id="259" r:id="rId3"/>
    <p:sldId id="260" r:id="rId4"/>
    <p:sldId id="281" r:id="rId5"/>
    <p:sldId id="278" r:id="rId6"/>
    <p:sldId id="279" r:id="rId7"/>
    <p:sldId id="280" r:id="rId8"/>
    <p:sldId id="261" r:id="rId9"/>
    <p:sldId id="263" r:id="rId10"/>
    <p:sldId id="269" r:id="rId11"/>
    <p:sldId id="265" r:id="rId12"/>
    <p:sldId id="267" r:id="rId13"/>
    <p:sldId id="270" r:id="rId14"/>
    <p:sldId id="271" r:id="rId15"/>
    <p:sldId id="268" r:id="rId16"/>
    <p:sldId id="274" r:id="rId17"/>
    <p:sldId id="273" r:id="rId18"/>
    <p:sldId id="275" r:id="rId19"/>
    <p:sldId id="272" r:id="rId20"/>
    <p:sldId id="276" r:id="rId21"/>
    <p:sldId id="277" r:id="rId22"/>
  </p:sldIdLst>
  <p:sldSz cx="9144000" cy="5143500" type="screen16x9"/>
  <p:notesSz cx="6858000" cy="9144000"/>
  <p:embeddedFontLst>
    <p:embeddedFont>
      <p:font typeface="맑은 고딕" pitchFamily="50" charset="-127"/>
      <p:regular r:id="rId24"/>
      <p:bold r:id="rId25"/>
    </p:embeddedFont>
    <p:embeddedFont>
      <p:font typeface="HY헤드라인M" pitchFamily="18" charset="-127"/>
      <p:regular r:id="rId26"/>
    </p:embeddedFont>
    <p:embeddedFont>
      <p:font typeface="맑은 고딕 Semilight" pitchFamily="50" charset="-127"/>
      <p:regular r:id="rId2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B66D"/>
    <a:srgbClr val="FF8C19"/>
    <a:srgbClr val="FF7C19"/>
    <a:srgbClr val="F8A142"/>
    <a:srgbClr val="531BA5"/>
    <a:srgbClr val="C40000"/>
    <a:srgbClr val="D00000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46" d="100"/>
          <a:sy n="146" d="100"/>
        </p:scale>
        <p:origin x="-624" y="-90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B69C54-5AE4-4669-A9CE-8187CDF0F1EC}" type="datetimeFigureOut">
              <a:rPr lang="ko-KR" altLang="en-US" smtClean="0"/>
              <a:pPr/>
              <a:t>2019-09-17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CC0F69-EAE0-45EF-8E0B-DA51C8274BE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CC0F69-EAE0-45EF-8E0B-DA51C8274BED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2" y="1597821"/>
            <a:ext cx="7772400" cy="1102519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FF255-7EDB-44C4-A18A-5580ECD64C08}" type="datetimeFigureOut">
              <a:rPr lang="ko-KR" altLang="en-US" smtClean="0"/>
              <a:pPr/>
              <a:t>2019-09-17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965B2-1D4A-4059-8B38-4B672D3DF05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FF255-7EDB-44C4-A18A-5580ECD64C08}" type="datetimeFigureOut">
              <a:rPr lang="ko-KR" altLang="en-US" smtClean="0"/>
              <a:pPr/>
              <a:t>2019-09-17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965B2-1D4A-4059-8B38-4B672D3DF05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399" y="171450"/>
            <a:ext cx="2057401" cy="3657600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171450"/>
            <a:ext cx="6019801" cy="3657600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FF255-7EDB-44C4-A18A-5580ECD64C08}" type="datetimeFigureOut">
              <a:rPr lang="ko-KR" altLang="en-US" smtClean="0"/>
              <a:pPr/>
              <a:t>2019-09-17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965B2-1D4A-4059-8B38-4B672D3DF05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FF255-7EDB-44C4-A18A-5580ECD64C08}" type="datetimeFigureOut">
              <a:rPr lang="ko-KR" altLang="en-US" smtClean="0"/>
              <a:pPr/>
              <a:t>2019-09-17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965B2-1D4A-4059-8B38-4B672D3DF05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4" y="3305177"/>
            <a:ext cx="7772400" cy="1021557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4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FF255-7EDB-44C4-A18A-5580ECD64C08}" type="datetimeFigureOut">
              <a:rPr lang="ko-KR" altLang="en-US" smtClean="0"/>
              <a:pPr/>
              <a:t>2019-09-17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965B2-1D4A-4059-8B38-4B672D3DF05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1" y="1000126"/>
            <a:ext cx="4038601" cy="28289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000126"/>
            <a:ext cx="4038601" cy="28289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FF255-7EDB-44C4-A18A-5580ECD64C08}" type="datetimeFigureOut">
              <a:rPr lang="ko-KR" altLang="en-US" smtClean="0"/>
              <a:pPr/>
              <a:t>2019-09-17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965B2-1D4A-4059-8B38-4B672D3DF05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8" y="1151335"/>
            <a:ext cx="4041774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8" y="1631156"/>
            <a:ext cx="4041774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FF255-7EDB-44C4-A18A-5580ECD64C08}" type="datetimeFigureOut">
              <a:rPr lang="ko-KR" altLang="en-US" smtClean="0"/>
              <a:pPr/>
              <a:t>2019-09-17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965B2-1D4A-4059-8B38-4B672D3DF05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FF255-7EDB-44C4-A18A-5580ECD64C08}" type="datetimeFigureOut">
              <a:rPr lang="ko-KR" altLang="en-US" smtClean="0"/>
              <a:pPr/>
              <a:t>2019-09-17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965B2-1D4A-4059-8B38-4B672D3DF05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FF255-7EDB-44C4-A18A-5580ECD64C08}" type="datetimeFigureOut">
              <a:rPr lang="ko-KR" altLang="en-US" smtClean="0"/>
              <a:pPr/>
              <a:t>2019-09-17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965B2-1D4A-4059-8B38-4B672D3DF05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2" y="204789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2" y="204789"/>
            <a:ext cx="5111749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2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FF255-7EDB-44C4-A18A-5580ECD64C08}" type="datetimeFigureOut">
              <a:rPr lang="ko-KR" altLang="en-US" smtClean="0"/>
              <a:pPr/>
              <a:t>2019-09-17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965B2-1D4A-4059-8B38-4B672D3DF05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FF255-7EDB-44C4-A18A-5580ECD64C08}" type="datetimeFigureOut">
              <a:rPr lang="ko-KR" altLang="en-US" smtClean="0"/>
              <a:pPr/>
              <a:t>2019-09-17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965B2-1D4A-4059-8B38-4B672D3DF05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AFF255-7EDB-44C4-A18A-5580ECD64C08}" type="datetimeFigureOut">
              <a:rPr lang="ko-KR" altLang="en-US" smtClean="0"/>
              <a:pPr/>
              <a:t>2019-09-17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2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5965B2-1D4A-4059-8B38-4B672D3DF05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2" name="그룹 11"/>
          <p:cNvGrpSpPr/>
          <p:nvPr/>
        </p:nvGrpSpPr>
        <p:grpSpPr>
          <a:xfrm>
            <a:off x="1990743" y="161494"/>
            <a:ext cx="5143500" cy="3714776"/>
            <a:chOff x="1990743" y="161494"/>
            <a:chExt cx="5143500" cy="3714776"/>
          </a:xfrm>
        </p:grpSpPr>
        <p:pic>
          <p:nvPicPr>
            <p:cNvPr id="3" name="그림 2" descr="44808-O4G0M1.jpg"/>
            <p:cNvPicPr>
              <a:picLocks noChangeAspect="1"/>
            </p:cNvPicPr>
            <p:nvPr/>
          </p:nvPicPr>
          <p:blipFill>
            <a:blip r:embed="rId3" cstate="print"/>
            <a:srcRect t="2777" b="25000"/>
            <a:stretch>
              <a:fillRect/>
            </a:stretch>
          </p:blipFill>
          <p:spPr>
            <a:xfrm>
              <a:off x="1990743" y="161494"/>
              <a:ext cx="5143500" cy="3714776"/>
            </a:xfrm>
            <a:prstGeom prst="rect">
              <a:avLst/>
            </a:prstGeom>
          </p:spPr>
        </p:pic>
        <p:sp>
          <p:nvSpPr>
            <p:cNvPr id="6" name="직사각형 5"/>
            <p:cNvSpPr/>
            <p:nvPr/>
          </p:nvSpPr>
          <p:spPr>
            <a:xfrm>
              <a:off x="3919551" y="3233328"/>
              <a:ext cx="1357322" cy="357190"/>
            </a:xfrm>
            <a:prstGeom prst="rect">
              <a:avLst/>
            </a:prstGeom>
            <a:solidFill>
              <a:srgbClr val="C4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133865" y="3161890"/>
              <a:ext cx="1357322" cy="142876"/>
            </a:xfrm>
            <a:prstGeom prst="rect">
              <a:avLst/>
            </a:prstGeom>
            <a:solidFill>
              <a:srgbClr val="C4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 rot="20686662">
              <a:off x="3872915" y="3152893"/>
              <a:ext cx="571212" cy="214314"/>
            </a:xfrm>
            <a:prstGeom prst="rect">
              <a:avLst/>
            </a:prstGeom>
            <a:solidFill>
              <a:srgbClr val="C4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350160" y="3152365"/>
              <a:ext cx="254108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dirty="0" smtClean="0">
                  <a:solidFill>
                    <a:srgbClr val="FFFF00"/>
                  </a:solidFill>
                  <a:latin typeface="HY헤드라인M" pitchFamily="18" charset="-127"/>
                  <a:ea typeface="HY헤드라인M" pitchFamily="18" charset="-127"/>
                </a:rPr>
                <a:t>SUNNYSIDE  THEATER</a:t>
              </a:r>
              <a:endParaRPr lang="ko-KR" altLang="en-US" sz="2000" dirty="0">
                <a:solidFill>
                  <a:srgbClr val="FFFF00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2534189" y="3786196"/>
            <a:ext cx="42001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spc="-150" dirty="0" smtClean="0">
                <a:latin typeface="에스코어 드림 6 Bold" pitchFamily="34" charset="-127"/>
                <a:ea typeface="에스코어 드림 6 Bold" pitchFamily="34" charset="-127"/>
                <a:cs typeface="맑은 고딕 Semilight" pitchFamily="50" charset="-127"/>
              </a:rPr>
              <a:t>김도연 </a:t>
            </a:r>
            <a:r>
              <a:rPr lang="en-US" altLang="ko-KR" sz="1600" spc="-150" dirty="0" smtClean="0">
                <a:latin typeface="에스코어 드림 6 Bold" pitchFamily="34" charset="-127"/>
                <a:ea typeface="에스코어 드림 6 Bold" pitchFamily="34" charset="-127"/>
                <a:cs typeface="맑은 고딕 Semilight" pitchFamily="50" charset="-127"/>
              </a:rPr>
              <a:t>· </a:t>
            </a:r>
            <a:r>
              <a:rPr lang="ko-KR" altLang="en-US" sz="1600" spc="-150" dirty="0" smtClean="0">
                <a:latin typeface="에스코어 드림 6 Bold" pitchFamily="34" charset="-127"/>
                <a:ea typeface="에스코어 드림 6 Bold" pitchFamily="34" charset="-127"/>
                <a:cs typeface="맑은 고딕 Semilight" pitchFamily="50" charset="-127"/>
              </a:rPr>
              <a:t>김영민 </a:t>
            </a:r>
            <a:r>
              <a:rPr lang="en-US" altLang="ko-KR" sz="1600" spc="-150" dirty="0" smtClean="0">
                <a:latin typeface="에스코어 드림 6 Bold" pitchFamily="34" charset="-127"/>
                <a:ea typeface="에스코어 드림 6 Bold" pitchFamily="34" charset="-127"/>
                <a:cs typeface="맑은 고딕 Semilight" pitchFamily="50" charset="-127"/>
              </a:rPr>
              <a:t>· </a:t>
            </a:r>
            <a:r>
              <a:rPr lang="ko-KR" altLang="en-US" sz="1600" spc="-150" dirty="0" smtClean="0">
                <a:latin typeface="에스코어 드림 6 Bold" pitchFamily="34" charset="-127"/>
                <a:ea typeface="에스코어 드림 6 Bold" pitchFamily="34" charset="-127"/>
                <a:cs typeface="맑은 고딕 Semilight" pitchFamily="50" charset="-127"/>
              </a:rPr>
              <a:t>시은지 </a:t>
            </a:r>
            <a:r>
              <a:rPr lang="en-US" altLang="ko-KR" sz="1600" spc="-150" dirty="0" smtClean="0">
                <a:latin typeface="에스코어 드림 6 Bold" pitchFamily="34" charset="-127"/>
                <a:ea typeface="에스코어 드림 6 Bold" pitchFamily="34" charset="-127"/>
                <a:cs typeface="맑은 고딕 Semilight" pitchFamily="50" charset="-127"/>
              </a:rPr>
              <a:t>·  </a:t>
            </a:r>
            <a:r>
              <a:rPr lang="ko-KR" altLang="en-US" sz="1600" spc="-150" dirty="0" smtClean="0">
                <a:latin typeface="에스코어 드림 6 Bold" pitchFamily="34" charset="-127"/>
                <a:ea typeface="에스코어 드림 6 Bold" pitchFamily="34" charset="-127"/>
                <a:cs typeface="맑은 고딕 Semilight" pitchFamily="50" charset="-127"/>
              </a:rPr>
              <a:t>신정희 </a:t>
            </a:r>
            <a:r>
              <a:rPr lang="en-US" altLang="ko-KR" sz="1600" spc="-150" dirty="0" smtClean="0">
                <a:latin typeface="에스코어 드림 6 Bold" pitchFamily="34" charset="-127"/>
                <a:ea typeface="에스코어 드림 6 Bold" pitchFamily="34" charset="-127"/>
                <a:cs typeface="맑은 고딕 Semilight" pitchFamily="50" charset="-127"/>
              </a:rPr>
              <a:t>· </a:t>
            </a:r>
            <a:r>
              <a:rPr lang="ko-KR" altLang="en-US" sz="1600" spc="-150" dirty="0" smtClean="0">
                <a:latin typeface="에스코어 드림 6 Bold" pitchFamily="34" charset="-127"/>
                <a:ea typeface="에스코어 드림 6 Bold" pitchFamily="34" charset="-127"/>
                <a:cs typeface="맑은 고딕 Semilight" pitchFamily="50" charset="-127"/>
              </a:rPr>
              <a:t>이규섭 </a:t>
            </a:r>
            <a:r>
              <a:rPr lang="en-US" altLang="ko-KR" sz="1600" spc="-150" dirty="0" smtClean="0">
                <a:latin typeface="에스코어 드림 6 Bold" pitchFamily="34" charset="-127"/>
                <a:ea typeface="에스코어 드림 6 Bold" pitchFamily="34" charset="-127"/>
                <a:cs typeface="맑은 고딕 Semilight" pitchFamily="50" charset="-127"/>
              </a:rPr>
              <a:t>· </a:t>
            </a:r>
            <a:r>
              <a:rPr lang="ko-KR" altLang="en-US" sz="1600" spc="-150" dirty="0" smtClean="0">
                <a:latin typeface="에스코어 드림 6 Bold" pitchFamily="34" charset="-127"/>
                <a:ea typeface="에스코어 드림 6 Bold" pitchFamily="34" charset="-127"/>
                <a:cs typeface="맑은 고딕 Semilight" pitchFamily="50" charset="-127"/>
              </a:rPr>
              <a:t>이혜준 </a:t>
            </a:r>
            <a:endParaRPr lang="ko-KR" altLang="en-US" sz="1600" spc="-150" dirty="0">
              <a:latin typeface="에스코어 드림 6 Bold" pitchFamily="34" charset="-127"/>
              <a:ea typeface="에스코어 드림 6 Bold" pitchFamily="34" charset="-127"/>
              <a:cs typeface="맑은 고딕 Semilight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11991" y="142858"/>
            <a:ext cx="925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HY헤드라인M" pitchFamily="18" charset="-127"/>
                <a:ea typeface="HY헤드라인M" pitchFamily="18" charset="-127"/>
              </a:rPr>
              <a:t>UI </a:t>
            </a:r>
            <a:r>
              <a:rPr lang="ko-KR" altLang="en-US" dirty="0" smtClean="0">
                <a:latin typeface="HY헤드라인M" pitchFamily="18" charset="-127"/>
                <a:ea typeface="HY헤드라인M" pitchFamily="18" charset="-127"/>
              </a:rPr>
              <a:t>영화</a:t>
            </a:r>
            <a:endParaRPr lang="ko-KR" altLang="en-US" dirty="0"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6" name="그림 5" descr="clapperboard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14284" y="142858"/>
            <a:ext cx="357189" cy="357190"/>
          </a:xfrm>
          <a:prstGeom prst="rect">
            <a:avLst/>
          </a:prstGeom>
        </p:spPr>
      </p:pic>
      <p:pic>
        <p:nvPicPr>
          <p:cNvPr id="5" name="Picture 120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7843" y="739640"/>
            <a:ext cx="6858048" cy="3903812"/>
          </a:xfrm>
          <a:prstGeom prst="rect">
            <a:avLst/>
          </a:prstGeom>
          <a:noFill/>
          <a:ln w="1">
            <a:noFill/>
            <a:miter lim="800000"/>
            <a:headEnd/>
            <a:tailEnd/>
          </a:ln>
        </p:spPr>
      </p:pic>
      <p:sp>
        <p:nvSpPr>
          <p:cNvPr id="7" name="직사각형 6"/>
          <p:cNvSpPr/>
          <p:nvPr/>
        </p:nvSpPr>
        <p:spPr>
          <a:xfrm>
            <a:off x="2008227" y="2733373"/>
            <a:ext cx="285752" cy="1428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5995693" y="2311276"/>
            <a:ext cx="2791149" cy="92333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 smtClean="0">
                <a:latin typeface="에스코어 드림 3 Light" pitchFamily="34" charset="-127"/>
                <a:ea typeface="에스코어 드림 3 Light" pitchFamily="34" charset="-127"/>
              </a:rPr>
              <a:t>상세보기 → 영화정보  </a:t>
            </a:r>
            <a:endParaRPr lang="en-US" altLang="ko-KR" dirty="0" smtClean="0">
              <a:latin typeface="에스코어 드림 3 Light" pitchFamily="34" charset="-127"/>
              <a:ea typeface="에스코어 드림 3 Light" pitchFamily="34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 smtClean="0">
                <a:latin typeface="에스코어 드림 3 Light" pitchFamily="34" charset="-127"/>
                <a:ea typeface="에스코어 드림 3 Light" pitchFamily="34" charset="-127"/>
              </a:rPr>
              <a:t>예매하기 → 티켓결제 </a:t>
            </a:r>
            <a:endParaRPr lang="ko-KR" altLang="en-US" dirty="0">
              <a:latin typeface="에스코어 드림 3 Light" pitchFamily="34" charset="-127"/>
              <a:ea typeface="에스코어 드림 3 Light" pitchFamily="34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11991" y="142858"/>
            <a:ext cx="925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HY헤드라인M" pitchFamily="18" charset="-127"/>
                <a:ea typeface="HY헤드라인M" pitchFamily="18" charset="-127"/>
              </a:rPr>
              <a:t>UI </a:t>
            </a:r>
            <a:r>
              <a:rPr lang="ko-KR" altLang="en-US" dirty="0" smtClean="0">
                <a:latin typeface="HY헤드라인M" pitchFamily="18" charset="-127"/>
                <a:ea typeface="HY헤드라인M" pitchFamily="18" charset="-127"/>
              </a:rPr>
              <a:t>영화</a:t>
            </a:r>
            <a:endParaRPr lang="ko-KR" altLang="en-US" dirty="0"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6" name="그림 5" descr="clapperboard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14284" y="142858"/>
            <a:ext cx="357189" cy="357190"/>
          </a:xfrm>
          <a:prstGeom prst="rect">
            <a:avLst/>
          </a:prstGeom>
        </p:spPr>
      </p:pic>
      <p:pic>
        <p:nvPicPr>
          <p:cNvPr id="4" name="Picture 121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00100" y="500048"/>
            <a:ext cx="7645923" cy="4500576"/>
          </a:xfrm>
          <a:prstGeom prst="rect">
            <a:avLst/>
          </a:prstGeom>
          <a:noFill/>
          <a:ln w="1">
            <a:noFill/>
            <a:miter lim="800000"/>
            <a:headEnd/>
            <a:tailEnd/>
          </a:ln>
        </p:spPr>
      </p:pic>
      <p:sp>
        <p:nvSpPr>
          <p:cNvPr id="7" name="직사각형 6"/>
          <p:cNvSpPr/>
          <p:nvPr/>
        </p:nvSpPr>
        <p:spPr>
          <a:xfrm>
            <a:off x="3558806" y="1285866"/>
            <a:ext cx="1785950" cy="35719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11991" y="142858"/>
            <a:ext cx="925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HY헤드라인M" pitchFamily="18" charset="-127"/>
                <a:ea typeface="HY헤드라인M" pitchFamily="18" charset="-127"/>
              </a:rPr>
              <a:t>UI </a:t>
            </a:r>
            <a:r>
              <a:rPr lang="ko-KR" altLang="en-US" dirty="0" smtClean="0">
                <a:latin typeface="HY헤드라인M" pitchFamily="18" charset="-127"/>
                <a:ea typeface="HY헤드라인M" pitchFamily="18" charset="-127"/>
              </a:rPr>
              <a:t>영화</a:t>
            </a:r>
            <a:endParaRPr lang="ko-KR" altLang="en-US" dirty="0"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6" name="그림 5" descr="clapperboard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14284" y="142858"/>
            <a:ext cx="357189" cy="357190"/>
          </a:xfrm>
          <a:prstGeom prst="rect">
            <a:avLst/>
          </a:prstGeom>
        </p:spPr>
      </p:pic>
      <p:pic>
        <p:nvPicPr>
          <p:cNvPr id="4" name="Picture 126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04913" y="662004"/>
            <a:ext cx="7210425" cy="4267200"/>
          </a:xfrm>
          <a:prstGeom prst="rect">
            <a:avLst/>
          </a:prstGeom>
          <a:noFill/>
          <a:ln w="1">
            <a:noFill/>
            <a:miter lim="800000"/>
            <a:headEnd/>
            <a:tailEnd/>
          </a:ln>
        </p:spPr>
      </p:pic>
      <p:sp>
        <p:nvSpPr>
          <p:cNvPr id="5" name="직사각형 4"/>
          <p:cNvSpPr/>
          <p:nvPr/>
        </p:nvSpPr>
        <p:spPr>
          <a:xfrm>
            <a:off x="2571736" y="1838180"/>
            <a:ext cx="3357586" cy="196107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11991" y="142858"/>
            <a:ext cx="1156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HY헤드라인M" pitchFamily="18" charset="-127"/>
                <a:ea typeface="HY헤드라인M" pitchFamily="18" charset="-127"/>
              </a:rPr>
              <a:t>UI </a:t>
            </a:r>
            <a:r>
              <a:rPr lang="ko-KR" altLang="en-US" dirty="0" smtClean="0">
                <a:latin typeface="HY헤드라인M" pitchFamily="18" charset="-127"/>
                <a:ea typeface="HY헤드라인M" pitchFamily="18" charset="-127"/>
              </a:rPr>
              <a:t>영화관</a:t>
            </a:r>
            <a:endParaRPr lang="ko-KR" altLang="en-US" dirty="0"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6" name="그림 5" descr="clapperboard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14284" y="142858"/>
            <a:ext cx="357189" cy="357190"/>
          </a:xfrm>
          <a:prstGeom prst="rect">
            <a:avLst/>
          </a:prstGeom>
        </p:spPr>
      </p:pic>
      <p:pic>
        <p:nvPicPr>
          <p:cNvPr id="8" name="Picture 5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28728" y="571486"/>
            <a:ext cx="6219825" cy="4419600"/>
          </a:xfrm>
          <a:prstGeom prst="rect">
            <a:avLst/>
          </a:prstGeom>
          <a:noFill/>
          <a:ln w="1">
            <a:noFill/>
            <a:miter lim="800000"/>
            <a:headEnd/>
            <a:tailEnd/>
          </a:ln>
        </p:spPr>
      </p:pic>
      <p:sp>
        <p:nvSpPr>
          <p:cNvPr id="9" name="직사각형 8"/>
          <p:cNvSpPr/>
          <p:nvPr/>
        </p:nvSpPr>
        <p:spPr>
          <a:xfrm>
            <a:off x="2143108" y="2292529"/>
            <a:ext cx="785818" cy="1428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3929058" y="2285998"/>
            <a:ext cx="3286148" cy="18573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11991" y="142858"/>
            <a:ext cx="1156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HY헤드라인M" pitchFamily="18" charset="-127"/>
                <a:ea typeface="HY헤드라인M" pitchFamily="18" charset="-127"/>
              </a:rPr>
              <a:t>UI </a:t>
            </a:r>
            <a:r>
              <a:rPr lang="ko-KR" altLang="en-US" dirty="0" smtClean="0">
                <a:latin typeface="HY헤드라인M" pitchFamily="18" charset="-127"/>
                <a:ea typeface="HY헤드라인M" pitchFamily="18" charset="-127"/>
              </a:rPr>
              <a:t>영화관</a:t>
            </a:r>
            <a:endParaRPr lang="ko-KR" altLang="en-US" dirty="0"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6" name="그림 5" descr="clapperboard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14284" y="142858"/>
            <a:ext cx="357189" cy="357190"/>
          </a:xfrm>
          <a:prstGeom prst="rect">
            <a:avLst/>
          </a:prstGeom>
        </p:spPr>
      </p:pic>
      <p:pic>
        <p:nvPicPr>
          <p:cNvPr id="7" name="Picture 133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71538" y="500048"/>
            <a:ext cx="7086600" cy="4524375"/>
          </a:xfrm>
          <a:prstGeom prst="rect">
            <a:avLst/>
          </a:prstGeom>
          <a:noFill/>
          <a:ln w="1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11991" y="142858"/>
            <a:ext cx="1156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HY헤드라인M" pitchFamily="18" charset="-127"/>
                <a:ea typeface="HY헤드라인M" pitchFamily="18" charset="-127"/>
              </a:rPr>
              <a:t>UI </a:t>
            </a:r>
            <a:r>
              <a:rPr lang="ko-KR" altLang="en-US" dirty="0" smtClean="0">
                <a:latin typeface="HY헤드라인M" pitchFamily="18" charset="-127"/>
                <a:ea typeface="HY헤드라인M" pitchFamily="18" charset="-127"/>
              </a:rPr>
              <a:t>스토어</a:t>
            </a:r>
            <a:endParaRPr lang="ko-KR" altLang="en-US" dirty="0"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6" name="그림 5" descr="clapperboard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14284" y="142858"/>
            <a:ext cx="357189" cy="357190"/>
          </a:xfrm>
          <a:prstGeom prst="rect">
            <a:avLst/>
          </a:prstGeom>
        </p:spPr>
      </p:pic>
      <p:pic>
        <p:nvPicPr>
          <p:cNvPr id="5" name="Picture 1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0346" y="785800"/>
            <a:ext cx="4121282" cy="3643338"/>
          </a:xfrm>
          <a:prstGeom prst="rect">
            <a:avLst/>
          </a:prstGeom>
          <a:noFill/>
          <a:ln w="1">
            <a:noFill/>
            <a:miter lim="800000"/>
            <a:headEnd/>
            <a:tailEnd/>
          </a:ln>
        </p:spPr>
      </p:pic>
      <p:pic>
        <p:nvPicPr>
          <p:cNvPr id="7" name="Picture 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97593" y="785800"/>
            <a:ext cx="4089249" cy="3714776"/>
          </a:xfrm>
          <a:prstGeom prst="rect">
            <a:avLst/>
          </a:prstGeom>
          <a:noFill/>
          <a:ln w="1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11991" y="142858"/>
            <a:ext cx="1156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HY헤드라인M" pitchFamily="18" charset="-127"/>
                <a:ea typeface="HY헤드라인M" pitchFamily="18" charset="-127"/>
              </a:rPr>
              <a:t>UI </a:t>
            </a:r>
            <a:r>
              <a:rPr lang="ko-KR" altLang="en-US" dirty="0" smtClean="0">
                <a:latin typeface="HY헤드라인M" pitchFamily="18" charset="-127"/>
                <a:ea typeface="HY헤드라인M" pitchFamily="18" charset="-127"/>
              </a:rPr>
              <a:t>스토어</a:t>
            </a:r>
            <a:endParaRPr lang="ko-KR" altLang="en-US" dirty="0"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6" name="그림 5" descr="clapperboard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14284" y="142858"/>
            <a:ext cx="357189" cy="357190"/>
          </a:xfrm>
          <a:prstGeom prst="rect">
            <a:avLst/>
          </a:prstGeom>
        </p:spPr>
      </p:pic>
      <p:pic>
        <p:nvPicPr>
          <p:cNvPr id="8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0616" y="790579"/>
            <a:ext cx="4187136" cy="3781435"/>
          </a:xfrm>
          <a:prstGeom prst="rect">
            <a:avLst/>
          </a:prstGeom>
          <a:noFill/>
          <a:ln w="1">
            <a:noFill/>
            <a:miter lim="800000"/>
            <a:headEnd/>
            <a:tailEnd/>
          </a:ln>
        </p:spPr>
      </p:pic>
      <p:pic>
        <p:nvPicPr>
          <p:cNvPr id="9" name="Picture 7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00628" y="214296"/>
            <a:ext cx="3500462" cy="4765278"/>
          </a:xfrm>
          <a:prstGeom prst="rect">
            <a:avLst/>
          </a:prstGeom>
          <a:noFill/>
          <a:ln w="1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11991" y="142858"/>
            <a:ext cx="1386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HY헤드라인M" pitchFamily="18" charset="-127"/>
                <a:ea typeface="HY헤드라인M" pitchFamily="18" charset="-127"/>
              </a:rPr>
              <a:t>UI </a:t>
            </a:r>
            <a:r>
              <a:rPr lang="ko-KR" altLang="en-US" dirty="0" smtClean="0">
                <a:latin typeface="HY헤드라인M" pitchFamily="18" charset="-127"/>
                <a:ea typeface="HY헤드라인M" pitchFamily="18" charset="-127"/>
              </a:rPr>
              <a:t>고객센터</a:t>
            </a:r>
            <a:endParaRPr lang="ko-KR" altLang="en-US" dirty="0"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6" name="그림 5" descr="clapperboard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14284" y="142858"/>
            <a:ext cx="357189" cy="357190"/>
          </a:xfrm>
          <a:prstGeom prst="rect">
            <a:avLst/>
          </a:prstGeom>
        </p:spPr>
      </p:pic>
      <p:pic>
        <p:nvPicPr>
          <p:cNvPr id="4" name="Picture 1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52562" y="571486"/>
            <a:ext cx="6819900" cy="4400550"/>
          </a:xfrm>
          <a:prstGeom prst="rect">
            <a:avLst/>
          </a:prstGeom>
          <a:noFill/>
          <a:ln w="1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11991" y="142858"/>
            <a:ext cx="1386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HY헤드라인M" pitchFamily="18" charset="-127"/>
                <a:ea typeface="HY헤드라인M" pitchFamily="18" charset="-127"/>
              </a:rPr>
              <a:t>UI </a:t>
            </a:r>
            <a:r>
              <a:rPr lang="ko-KR" altLang="en-US" dirty="0" smtClean="0">
                <a:latin typeface="HY헤드라인M" pitchFamily="18" charset="-127"/>
                <a:ea typeface="HY헤드라인M" pitchFamily="18" charset="-127"/>
              </a:rPr>
              <a:t>고객센터</a:t>
            </a:r>
            <a:endParaRPr lang="ko-KR" altLang="en-US" dirty="0"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6" name="그림 5" descr="clapperboard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14284" y="142858"/>
            <a:ext cx="357189" cy="357190"/>
          </a:xfrm>
          <a:prstGeom prst="rect">
            <a:avLst/>
          </a:prstGeom>
        </p:spPr>
      </p:pic>
      <p:pic>
        <p:nvPicPr>
          <p:cNvPr id="5" name="Picture 1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14414" y="539234"/>
            <a:ext cx="6819900" cy="4419600"/>
          </a:xfrm>
          <a:prstGeom prst="rect">
            <a:avLst/>
          </a:prstGeom>
          <a:noFill/>
          <a:ln w="1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6929454" y="2357436"/>
            <a:ext cx="1646605" cy="8771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</a:pPr>
            <a:r>
              <a:rPr lang="ko-KR" altLang="en-US" dirty="0" err="1" smtClean="0">
                <a:latin typeface="에스코어 드림 3 Light" pitchFamily="34" charset="-127"/>
                <a:ea typeface="에스코어 드림 3 Light" pitchFamily="34" charset="-127"/>
              </a:rPr>
              <a:t>등업</a:t>
            </a:r>
            <a:r>
              <a:rPr lang="ko-KR" altLang="en-US" dirty="0" smtClean="0">
                <a:latin typeface="에스코어 드림 3 Light" pitchFamily="34" charset="-127"/>
                <a:ea typeface="에스코어 드림 3 Light" pitchFamily="34" charset="-127"/>
              </a:rPr>
              <a:t> 시 메일로</a:t>
            </a:r>
            <a:endParaRPr lang="en-US" altLang="ko-KR" dirty="0" smtClean="0">
              <a:latin typeface="에스코어 드림 3 Light" pitchFamily="34" charset="-127"/>
              <a:ea typeface="에스코어 드림 3 Light" pitchFamily="34" charset="-127"/>
            </a:endParaRPr>
          </a:p>
          <a:p>
            <a:pPr marL="342900" indent="-342900">
              <a:lnSpc>
                <a:spcPct val="150000"/>
              </a:lnSpc>
            </a:pPr>
            <a:r>
              <a:rPr lang="ko-KR" altLang="en-US" dirty="0" smtClean="0">
                <a:latin typeface="에스코어 드림 3 Light" pitchFamily="34" charset="-127"/>
                <a:ea typeface="에스코어 드림 3 Light" pitchFamily="34" charset="-127"/>
              </a:rPr>
              <a:t>할인쿠폰 전송</a:t>
            </a:r>
            <a:endParaRPr lang="ko-KR" altLang="en-US" dirty="0">
              <a:latin typeface="에스코어 드림 3 Light" pitchFamily="34" charset="-127"/>
              <a:ea typeface="에스코어 드림 3 Light" pitchFamily="34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039279" y="1065021"/>
            <a:ext cx="857256" cy="1428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Picture 13"/>
          <p:cNvPicPr>
            <a:picLocks noChangeAspect="1" noChangeArrowheads="1"/>
          </p:cNvPicPr>
          <p:nvPr/>
        </p:nvPicPr>
        <p:blipFill>
          <a:blip r:embed="rId4" cstate="print"/>
          <a:srcRect l="3631" t="9740" r="46090" b="83766"/>
          <a:stretch>
            <a:fillRect/>
          </a:stretch>
        </p:blipFill>
        <p:spPr bwMode="auto">
          <a:xfrm>
            <a:off x="1500166" y="1000114"/>
            <a:ext cx="3429024" cy="285752"/>
          </a:xfrm>
          <a:prstGeom prst="rect">
            <a:avLst/>
          </a:prstGeom>
          <a:noFill/>
          <a:ln w="1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11991" y="142858"/>
            <a:ext cx="1156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HY헤드라인M" pitchFamily="18" charset="-127"/>
                <a:ea typeface="HY헤드라인M" pitchFamily="18" charset="-127"/>
              </a:rPr>
              <a:t>UI </a:t>
            </a:r>
            <a:r>
              <a:rPr lang="ko-KR" altLang="en-US" dirty="0" smtClean="0">
                <a:latin typeface="HY헤드라인M" pitchFamily="18" charset="-127"/>
                <a:ea typeface="HY헤드라인M" pitchFamily="18" charset="-127"/>
              </a:rPr>
              <a:t>로그인</a:t>
            </a:r>
            <a:endParaRPr lang="ko-KR" altLang="en-US" dirty="0"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6" name="그림 5" descr="clapperboard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14284" y="142858"/>
            <a:ext cx="357189" cy="357190"/>
          </a:xfrm>
          <a:prstGeom prst="rect">
            <a:avLst/>
          </a:prstGeom>
        </p:spPr>
      </p:pic>
      <p:pic>
        <p:nvPicPr>
          <p:cNvPr id="4" name="Picture 1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95375" y="633412"/>
            <a:ext cx="6953250" cy="3876675"/>
          </a:xfrm>
          <a:prstGeom prst="rect">
            <a:avLst/>
          </a:prstGeom>
          <a:noFill/>
          <a:ln w="1">
            <a:noFill/>
            <a:miter lim="800000"/>
            <a:headEnd/>
            <a:tailEnd/>
          </a:ln>
        </p:spPr>
      </p:pic>
      <p:sp>
        <p:nvSpPr>
          <p:cNvPr id="5" name="직사각형 4"/>
          <p:cNvSpPr/>
          <p:nvPr/>
        </p:nvSpPr>
        <p:spPr>
          <a:xfrm>
            <a:off x="4844690" y="3065285"/>
            <a:ext cx="1000132" cy="2857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1285866"/>
            <a:ext cx="4500562" cy="6429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2957843" y="1263428"/>
            <a:ext cx="15119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spc="300" dirty="0" smtClean="0">
                <a:solidFill>
                  <a:srgbClr val="FFC000"/>
                </a:solidFill>
                <a:latin typeface="HY헤드라인M" pitchFamily="18" charset="-127"/>
                <a:ea typeface="HY헤드라인M" pitchFamily="18" charset="-127"/>
              </a:rPr>
              <a:t>INDEX</a:t>
            </a:r>
            <a:endParaRPr lang="ko-KR" altLang="en-US" sz="3600" b="1" spc="300" dirty="0">
              <a:solidFill>
                <a:srgbClr val="FFC000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648545" y="1214428"/>
            <a:ext cx="2475358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spc="-300" dirty="0" smtClean="0">
                <a:latin typeface="에스코어 드림 3 Light" pitchFamily="34" charset="-127"/>
                <a:ea typeface="에스코어 드림 3 Light" pitchFamily="34" charset="-127"/>
              </a:rPr>
              <a:t>1      </a:t>
            </a:r>
            <a:r>
              <a:rPr lang="ko-KR" altLang="en-US" sz="2400" spc="-150" dirty="0" smtClean="0">
                <a:latin typeface="에스코어 드림 3 Light" pitchFamily="34" charset="-127"/>
                <a:ea typeface="에스코어 드림 3 Light" pitchFamily="34" charset="-127"/>
              </a:rPr>
              <a:t>주제선정</a:t>
            </a:r>
          </a:p>
          <a:p>
            <a:pPr>
              <a:lnSpc>
                <a:spcPct val="150000"/>
              </a:lnSpc>
            </a:pPr>
            <a:r>
              <a:rPr lang="en-US" altLang="ko-KR" sz="2400" spc="-300" dirty="0" smtClean="0">
                <a:latin typeface="에스코어 드림 3 Light" pitchFamily="34" charset="-127"/>
                <a:ea typeface="에스코어 드림 3 Light" pitchFamily="34" charset="-127"/>
              </a:rPr>
              <a:t>2       </a:t>
            </a:r>
            <a:r>
              <a:rPr lang="en-US" altLang="ko-KR" sz="2400" spc="-150" dirty="0" smtClean="0">
                <a:latin typeface="에스코어 드림 3 Light" pitchFamily="34" charset="-127"/>
                <a:ea typeface="에스코어 드림 3 Light" pitchFamily="34" charset="-127"/>
              </a:rPr>
              <a:t>WBS</a:t>
            </a:r>
            <a:endParaRPr lang="ko-KR" altLang="en-US" sz="2400" spc="-150" dirty="0" smtClean="0">
              <a:latin typeface="에스코어 드림 3 Light" pitchFamily="34" charset="-127"/>
              <a:ea typeface="에스코어 드림 3 Light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spc="-300" dirty="0" smtClean="0">
                <a:latin typeface="에스코어 드림 3 Light" pitchFamily="34" charset="-127"/>
                <a:ea typeface="에스코어 드림 3 Light" pitchFamily="34" charset="-127"/>
              </a:rPr>
              <a:t>3       </a:t>
            </a:r>
            <a:r>
              <a:rPr lang="ko-KR" altLang="en-US" sz="2400" spc="-300" dirty="0" smtClean="0">
                <a:latin typeface="에스코어 드림 3 Light" pitchFamily="34" charset="-127"/>
                <a:ea typeface="에스코어 드림 3 Light" pitchFamily="34" charset="-127"/>
              </a:rPr>
              <a:t>요구사항정의서</a:t>
            </a:r>
            <a:endParaRPr lang="en-US" altLang="ko-KR" sz="2400" spc="-150" dirty="0" smtClean="0">
              <a:latin typeface="에스코어 드림 3 Light" pitchFamily="34" charset="-127"/>
              <a:ea typeface="에스코어 드림 3 Light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spc="-300" dirty="0" smtClean="0">
                <a:latin typeface="에스코어 드림 3 Light" pitchFamily="34" charset="-127"/>
                <a:ea typeface="에스코어 드림 3 Light" pitchFamily="34" charset="-127"/>
              </a:rPr>
              <a:t>4       </a:t>
            </a:r>
            <a:r>
              <a:rPr lang="ko-KR" altLang="en-US" sz="2400" spc="-150" dirty="0" smtClean="0">
                <a:latin typeface="에스코어 드림 3 Light" pitchFamily="34" charset="-127"/>
                <a:ea typeface="에스코어 드림 3 Light" pitchFamily="34" charset="-127"/>
              </a:rPr>
              <a:t>테이블설계</a:t>
            </a:r>
            <a:endParaRPr lang="en-US" altLang="ko-KR" sz="2400" dirty="0" smtClean="0">
              <a:latin typeface="에스코어 드림 3 Light" pitchFamily="34" charset="-127"/>
              <a:ea typeface="에스코어 드림 3 Light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spc="-300" dirty="0" smtClean="0">
                <a:latin typeface="에스코어 드림 3 Light" pitchFamily="34" charset="-127"/>
                <a:ea typeface="에스코어 드림 3 Light" pitchFamily="34" charset="-127"/>
              </a:rPr>
              <a:t>5</a:t>
            </a:r>
            <a:r>
              <a:rPr lang="en-US" altLang="ko-KR" sz="2400" dirty="0" smtClean="0">
                <a:latin typeface="에스코어 드림 3 Light" pitchFamily="34" charset="-127"/>
                <a:ea typeface="에스코어 드림 3 Light" pitchFamily="34" charset="-127"/>
              </a:rPr>
              <a:t>    UI</a:t>
            </a:r>
            <a:endParaRPr lang="ko-KR" altLang="en-US" sz="2400" spc="-150" dirty="0">
              <a:latin typeface="에스코어 드림 3 Light" pitchFamily="34" charset="-127"/>
              <a:ea typeface="에스코어 드림 3 Light" pitchFamily="34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11991" y="142858"/>
            <a:ext cx="1617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HY헤드라인M" pitchFamily="18" charset="-127"/>
                <a:ea typeface="HY헤드라인M" pitchFamily="18" charset="-127"/>
              </a:rPr>
              <a:t>UI </a:t>
            </a:r>
            <a:r>
              <a:rPr lang="ko-KR" altLang="en-US" dirty="0" err="1" smtClean="0">
                <a:latin typeface="HY헤드라인M" pitchFamily="18" charset="-127"/>
                <a:ea typeface="HY헤드라인M" pitchFamily="18" charset="-127"/>
              </a:rPr>
              <a:t>마이페이지</a:t>
            </a:r>
            <a:endParaRPr lang="ko-KR" altLang="en-US" dirty="0"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6" name="그림 5" descr="clapperboard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14284" y="142858"/>
            <a:ext cx="357189" cy="357190"/>
          </a:xfrm>
          <a:prstGeom prst="rect">
            <a:avLst/>
          </a:prstGeom>
        </p:spPr>
      </p:pic>
      <p:pic>
        <p:nvPicPr>
          <p:cNvPr id="7" name="Picture 6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42976" y="642924"/>
            <a:ext cx="6838950" cy="4248150"/>
          </a:xfrm>
          <a:prstGeom prst="rect">
            <a:avLst/>
          </a:prstGeom>
          <a:noFill/>
          <a:ln w="1">
            <a:noFill/>
            <a:miter lim="800000"/>
            <a:headEnd/>
            <a:tailEnd/>
          </a:ln>
        </p:spPr>
      </p:pic>
      <p:sp>
        <p:nvSpPr>
          <p:cNvPr id="8" name="직사각형 7"/>
          <p:cNvSpPr/>
          <p:nvPr/>
        </p:nvSpPr>
        <p:spPr>
          <a:xfrm>
            <a:off x="4357686" y="2000246"/>
            <a:ext cx="2000264" cy="8572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2285985" y="3520037"/>
            <a:ext cx="1500198" cy="1947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5"/>
          <p:cNvSpPr txBox="1"/>
          <p:nvPr/>
        </p:nvSpPr>
        <p:spPr>
          <a:xfrm>
            <a:off x="2324767" y="3539630"/>
            <a:ext cx="501870" cy="150428"/>
          </a:xfrm>
          <a:prstGeom prst="rect">
            <a:avLst/>
          </a:prstGeom>
          <a:solidFill>
            <a:schemeClr val="lt1"/>
          </a:solidFill>
          <a:ln w="9525" cmpd="sng">
            <a:solidFill>
              <a:schemeClr val="lt1">
                <a:shade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ko-KR" altLang="en-US" sz="600"/>
              <a:t>포토티켓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11991" y="142858"/>
            <a:ext cx="1386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HY헤드라인M" pitchFamily="18" charset="-127"/>
                <a:ea typeface="HY헤드라인M" pitchFamily="18" charset="-127"/>
              </a:rPr>
              <a:t>UI </a:t>
            </a:r>
            <a:r>
              <a:rPr lang="ko-KR" altLang="en-US" dirty="0" smtClean="0">
                <a:latin typeface="HY헤드라인M" pitchFamily="18" charset="-127"/>
                <a:ea typeface="HY헤드라인M" pitchFamily="18" charset="-127"/>
              </a:rPr>
              <a:t>포토티켓</a:t>
            </a:r>
            <a:endParaRPr lang="ko-KR" altLang="en-US" dirty="0"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6" name="그림 5" descr="clapperboard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14284" y="142858"/>
            <a:ext cx="357189" cy="357190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4357686" y="2000246"/>
            <a:ext cx="2000264" cy="8572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85912" y="642924"/>
            <a:ext cx="5972175" cy="4114800"/>
          </a:xfrm>
          <a:prstGeom prst="rect">
            <a:avLst/>
          </a:prstGeom>
          <a:noFill/>
          <a:ln w="1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11992" y="142858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50" dirty="0" smtClean="0">
                <a:latin typeface="HY헤드라인M" pitchFamily="18" charset="-127"/>
                <a:ea typeface="HY헤드라인M" pitchFamily="18" charset="-127"/>
              </a:rPr>
              <a:t>주제선정</a:t>
            </a:r>
            <a:endParaRPr lang="ko-KR" altLang="en-US" spc="-150" dirty="0"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6" name="그림 5" descr="clapperboard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14284" y="142858"/>
            <a:ext cx="357189" cy="357190"/>
          </a:xfrm>
          <a:prstGeom prst="rect">
            <a:avLst/>
          </a:prstGeom>
        </p:spPr>
      </p:pic>
      <p:grpSp>
        <p:nvGrpSpPr>
          <p:cNvPr id="12" name="그룹 11"/>
          <p:cNvGrpSpPr/>
          <p:nvPr/>
        </p:nvGrpSpPr>
        <p:grpSpPr>
          <a:xfrm>
            <a:off x="1438253" y="981154"/>
            <a:ext cx="6143668" cy="1662035"/>
            <a:chOff x="1428728" y="1124029"/>
            <a:chExt cx="6143668" cy="1662035"/>
          </a:xfrm>
        </p:grpSpPr>
        <p:sp>
          <p:nvSpPr>
            <p:cNvPr id="10" name="TextBox 9"/>
            <p:cNvSpPr txBox="1"/>
            <p:nvPr/>
          </p:nvSpPr>
          <p:spPr>
            <a:xfrm>
              <a:off x="3034732" y="1627869"/>
              <a:ext cx="62709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 smtClean="0">
                  <a:solidFill>
                    <a:schemeClr val="bg1">
                      <a:lumMod val="65000"/>
                    </a:schemeClr>
                  </a:solidFill>
                </a:rPr>
                <a:t>+</a:t>
              </a:r>
              <a:endParaRPr lang="ko-KR" altLang="en-US" sz="4800" b="1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337185" y="1627869"/>
              <a:ext cx="62709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 smtClean="0">
                  <a:solidFill>
                    <a:schemeClr val="bg1">
                      <a:lumMod val="65000"/>
                    </a:schemeClr>
                  </a:solidFill>
                </a:rPr>
                <a:t>+</a:t>
              </a:r>
              <a:endParaRPr lang="ko-KR" altLang="en-US" sz="4800" b="1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pic>
          <p:nvPicPr>
            <p:cNvPr id="13" name="그림 12" descr="79a79223f8ddf0373de959f9ff604df5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28728" y="1124029"/>
              <a:ext cx="1727542" cy="1662035"/>
            </a:xfrm>
            <a:prstGeom prst="rect">
              <a:avLst/>
            </a:prstGeom>
          </p:spPr>
        </p:pic>
        <p:pic>
          <p:nvPicPr>
            <p:cNvPr id="14" name="그림 13" descr="imagen-ee-ee-i-ee-ee-eea-ee-i-i-0thumb.pn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758144" y="1262124"/>
              <a:ext cx="1489261" cy="1432789"/>
            </a:xfrm>
            <a:prstGeom prst="rect">
              <a:avLst/>
            </a:prstGeom>
          </p:spPr>
        </p:pic>
        <p:pic>
          <p:nvPicPr>
            <p:cNvPr id="15" name="그림 14" descr="unnamed.png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051751" y="1262124"/>
              <a:ext cx="1520645" cy="1462983"/>
            </a:xfrm>
            <a:prstGeom prst="rect">
              <a:avLst/>
            </a:prstGeom>
          </p:spPr>
        </p:pic>
      </p:grpSp>
      <p:grpSp>
        <p:nvGrpSpPr>
          <p:cNvPr id="19" name="그룹 18"/>
          <p:cNvGrpSpPr/>
          <p:nvPr/>
        </p:nvGrpSpPr>
        <p:grpSpPr>
          <a:xfrm>
            <a:off x="2393141" y="2987235"/>
            <a:ext cx="4362092" cy="646331"/>
            <a:chOff x="2500298" y="3272987"/>
            <a:chExt cx="4362093" cy="646331"/>
          </a:xfrm>
        </p:grpSpPr>
        <p:sp>
          <p:nvSpPr>
            <p:cNvPr id="18" name="직사각형 17"/>
            <p:cNvSpPr/>
            <p:nvPr/>
          </p:nvSpPr>
          <p:spPr>
            <a:xfrm>
              <a:off x="2500298" y="3357568"/>
              <a:ext cx="4357718" cy="50006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500298" y="3272987"/>
              <a:ext cx="436209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400" dirty="0" smtClean="0">
                  <a:solidFill>
                    <a:srgbClr val="FFC000"/>
                  </a:solidFill>
                  <a:latin typeface="에스코어 드림 6 Bold" pitchFamily="34" charset="-127"/>
                  <a:ea typeface="에스코어 드림 6 Bold" pitchFamily="34" charset="-127"/>
                </a:rPr>
                <a:t>장점</a:t>
              </a:r>
              <a:r>
                <a:rPr lang="ko-KR" altLang="en-US" sz="2400" dirty="0" smtClean="0">
                  <a:solidFill>
                    <a:schemeClr val="bg1"/>
                  </a:solidFill>
                  <a:latin typeface="에스코어 드림 6 Bold" pitchFamily="34" charset="-127"/>
                  <a:ea typeface="에스코어 드림 6 Bold" pitchFamily="34" charset="-127"/>
                </a:rPr>
                <a:t>은 모으고</a:t>
              </a:r>
              <a:r>
                <a:rPr lang="en-US" altLang="ko-KR" sz="2400" dirty="0" smtClean="0">
                  <a:solidFill>
                    <a:schemeClr val="bg1"/>
                  </a:solidFill>
                  <a:latin typeface="에스코어 드림 6 Bold" pitchFamily="34" charset="-127"/>
                  <a:ea typeface="에스코어 드림 6 Bold" pitchFamily="34" charset="-127"/>
                </a:rPr>
                <a:t>, </a:t>
              </a:r>
              <a:r>
                <a:rPr lang="ko-KR" altLang="en-US" sz="2400" dirty="0" smtClean="0">
                  <a:solidFill>
                    <a:srgbClr val="FFC000"/>
                  </a:solidFill>
                  <a:latin typeface="에스코어 드림 6 Bold" pitchFamily="34" charset="-127"/>
                  <a:ea typeface="에스코어 드림 6 Bold" pitchFamily="34" charset="-127"/>
                </a:rPr>
                <a:t>기능</a:t>
              </a:r>
              <a:r>
                <a:rPr lang="ko-KR" altLang="en-US" sz="2400" dirty="0" smtClean="0">
                  <a:solidFill>
                    <a:schemeClr val="bg1"/>
                  </a:solidFill>
                  <a:latin typeface="에스코어 드림 6 Bold" pitchFamily="34" charset="-127"/>
                  <a:ea typeface="에스코어 드림 6 Bold" pitchFamily="34" charset="-127"/>
                </a:rPr>
                <a:t>은 더하기 </a:t>
              </a:r>
              <a:r>
                <a:rPr lang="en-US" altLang="ko-KR" sz="2400" dirty="0" smtClean="0">
                  <a:solidFill>
                    <a:srgbClr val="FFC000"/>
                  </a:solidFill>
                  <a:latin typeface="에스코어 드림 6 Bold" pitchFamily="34" charset="-127"/>
                  <a:ea typeface="에스코어 드림 6 Bold" pitchFamily="34" charset="-127"/>
                </a:rPr>
                <a:t>+</a:t>
              </a:r>
              <a:endParaRPr lang="ko-KR" altLang="en-US" sz="2400" dirty="0">
                <a:solidFill>
                  <a:srgbClr val="FFC000"/>
                </a:solidFill>
                <a:latin typeface="에스코어 드림 6 Bold" pitchFamily="34" charset="-127"/>
                <a:ea typeface="에스코어 드림 6 Bold" pitchFamily="34" charset="-127"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1750557" y="3714759"/>
            <a:ext cx="56428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에스코어 드림 3 Light" pitchFamily="34" charset="-127"/>
                <a:ea typeface="에스코어 드림 3 Light" pitchFamily="34" charset="-127"/>
              </a:rPr>
              <a:t>소비자의 입장에서 보다 </a:t>
            </a:r>
            <a:r>
              <a:rPr lang="ko-KR" altLang="en-US" sz="2400" dirty="0" smtClean="0">
                <a:latin typeface="에스코어 드림 6 Bold" pitchFamily="34" charset="-127"/>
                <a:ea typeface="에스코어 드림 6 Bold" pitchFamily="34" charset="-127"/>
              </a:rPr>
              <a:t>유저 친화적인 웹</a:t>
            </a:r>
            <a:endParaRPr lang="ko-KR" altLang="en-US" sz="2400" dirty="0">
              <a:latin typeface="에스코어 드림 6 Bold" pitchFamily="34" charset="-127"/>
              <a:ea typeface="에스코어 드림 6 Bold" pitchFamily="34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11992" y="142858"/>
            <a:ext cx="6751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HY헤드라인M" pitchFamily="18" charset="-127"/>
                <a:ea typeface="HY헤드라인M" pitchFamily="18" charset="-127"/>
              </a:rPr>
              <a:t>WBS</a:t>
            </a:r>
            <a:endParaRPr lang="ko-KR" altLang="en-US" dirty="0"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6" name="그림 5" descr="clapperboard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14284" y="142858"/>
            <a:ext cx="357189" cy="357190"/>
          </a:xfrm>
          <a:prstGeom prst="rect">
            <a:avLst/>
          </a:prstGeom>
        </p:spPr>
      </p:pic>
      <p:pic>
        <p:nvPicPr>
          <p:cNvPr id="12290" name="Picture 2" descr="WBS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1406" y="1857370"/>
            <a:ext cx="9048547" cy="128588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11992" y="142858"/>
            <a:ext cx="2281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50" dirty="0" smtClean="0">
                <a:latin typeface="HY헤드라인M" pitchFamily="18" charset="-127"/>
                <a:ea typeface="HY헤드라인M" pitchFamily="18" charset="-127"/>
              </a:rPr>
              <a:t>요구사항 정의서</a:t>
            </a:r>
            <a:r>
              <a:rPr lang="en-US" altLang="ko-KR" spc="-150" dirty="0" smtClean="0"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en-US" altLang="ko-KR" dirty="0" smtClean="0">
                <a:latin typeface="HY헤드라인M" pitchFamily="18" charset="-127"/>
                <a:ea typeface="HY헤드라인M" pitchFamily="18" charset="-127"/>
              </a:rPr>
              <a:t>user</a:t>
            </a:r>
            <a:endParaRPr lang="ko-KR" altLang="en-US" dirty="0"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6" name="그림 5" descr="clapperboard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14284" y="142858"/>
            <a:ext cx="357189" cy="357190"/>
          </a:xfrm>
          <a:prstGeom prst="rect">
            <a:avLst/>
          </a:prstGeom>
        </p:spPr>
      </p:pic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85852" y="785799"/>
            <a:ext cx="6429420" cy="37068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11992" y="142858"/>
            <a:ext cx="2281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50" dirty="0" smtClean="0">
                <a:latin typeface="HY헤드라인M" pitchFamily="18" charset="-127"/>
                <a:ea typeface="HY헤드라인M" pitchFamily="18" charset="-127"/>
              </a:rPr>
              <a:t>요구사항 정의서</a:t>
            </a:r>
            <a:r>
              <a:rPr lang="en-US" altLang="ko-KR" spc="-150" dirty="0" smtClean="0"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en-US" altLang="ko-KR" dirty="0" smtClean="0">
                <a:latin typeface="HY헤드라인M" pitchFamily="18" charset="-127"/>
                <a:ea typeface="HY헤드라인M" pitchFamily="18" charset="-127"/>
              </a:rPr>
              <a:t>user</a:t>
            </a:r>
            <a:endParaRPr lang="ko-KR" altLang="en-US" dirty="0"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6" name="그림 5" descr="clapperboard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14284" y="142858"/>
            <a:ext cx="357189" cy="357190"/>
          </a:xfrm>
          <a:prstGeom prst="rect">
            <a:avLst/>
          </a:prstGeom>
        </p:spPr>
      </p:pic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3" cstate="print"/>
          <a:srcRect t="18018"/>
          <a:stretch>
            <a:fillRect/>
          </a:stretch>
        </p:blipFill>
        <p:spPr bwMode="auto">
          <a:xfrm>
            <a:off x="1000100" y="1142990"/>
            <a:ext cx="7189935" cy="2600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11992" y="142858"/>
            <a:ext cx="2435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50" dirty="0" smtClean="0">
                <a:latin typeface="HY헤드라인M" pitchFamily="18" charset="-127"/>
                <a:ea typeface="HY헤드라인M" pitchFamily="18" charset="-127"/>
              </a:rPr>
              <a:t>요구사항 정의서</a:t>
            </a:r>
            <a:r>
              <a:rPr lang="en-US" altLang="ko-KR" spc="-150" dirty="0" smtClean="0"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en-US" altLang="ko-KR" dirty="0" smtClean="0">
                <a:latin typeface="HY헤드라인M" pitchFamily="18" charset="-127"/>
                <a:ea typeface="HY헤드라인M" pitchFamily="18" charset="-127"/>
              </a:rPr>
              <a:t>admin</a:t>
            </a:r>
            <a:endParaRPr lang="ko-KR" altLang="en-US" dirty="0"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6" name="그림 5" descr="clapperboard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14284" y="142858"/>
            <a:ext cx="357189" cy="357190"/>
          </a:xfrm>
          <a:prstGeom prst="rect">
            <a:avLst/>
          </a:prstGeom>
        </p:spPr>
      </p:pic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57224" y="1500180"/>
            <a:ext cx="7524817" cy="20282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11991" y="142858"/>
            <a:ext cx="1242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50" dirty="0" smtClean="0">
                <a:latin typeface="HY헤드라인M" pitchFamily="18" charset="-127"/>
                <a:ea typeface="HY헤드라인M" pitchFamily="18" charset="-127"/>
              </a:rPr>
              <a:t>테이블설계</a:t>
            </a:r>
            <a:endParaRPr lang="ko-KR" altLang="en-US" spc="-150" dirty="0"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6" name="그림 5" descr="clapperboard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14284" y="142858"/>
            <a:ext cx="357189" cy="357190"/>
          </a:xfrm>
          <a:prstGeom prst="rect">
            <a:avLst/>
          </a:prstGeom>
        </p:spPr>
      </p:pic>
      <p:pic>
        <p:nvPicPr>
          <p:cNvPr id="4" name="그림 3" descr="KakaoTalk_20190917_180340397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14381" y="578928"/>
            <a:ext cx="8143900" cy="45436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11992" y="142858"/>
            <a:ext cx="1617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HY헤드라인M" pitchFamily="18" charset="-127"/>
                <a:ea typeface="HY헤드라인M" pitchFamily="18" charset="-127"/>
              </a:rPr>
              <a:t>UI </a:t>
            </a:r>
            <a:r>
              <a:rPr lang="ko-KR" altLang="en-US" dirty="0" err="1" smtClean="0">
                <a:latin typeface="HY헤드라인M" pitchFamily="18" charset="-127"/>
                <a:ea typeface="HY헤드라인M" pitchFamily="18" charset="-127"/>
              </a:rPr>
              <a:t>메인페이지</a:t>
            </a:r>
            <a:endParaRPr lang="ko-KR" altLang="en-US" dirty="0"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6" name="그림 5" descr="clapperboard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14284" y="142858"/>
            <a:ext cx="357189" cy="35719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220501" y="1500180"/>
            <a:ext cx="1636987" cy="13388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 smtClean="0">
                <a:latin typeface="에스코어 드림 3 Light" pitchFamily="34" charset="-127"/>
                <a:ea typeface="에스코어 드림 3 Light" pitchFamily="34" charset="-127"/>
              </a:rPr>
              <a:t>박스오피스</a:t>
            </a:r>
            <a:endParaRPr lang="en-US" altLang="ko-KR" dirty="0" smtClean="0">
              <a:latin typeface="에스코어 드림 3 Light" pitchFamily="34" charset="-127"/>
              <a:ea typeface="에스코어 드림 3 Light" pitchFamily="34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 smtClean="0">
                <a:latin typeface="에스코어 드림 3 Light" pitchFamily="34" charset="-127"/>
                <a:ea typeface="에스코어 드림 3 Light" pitchFamily="34" charset="-127"/>
              </a:rPr>
              <a:t>공지사항</a:t>
            </a:r>
            <a:endParaRPr lang="en-US" altLang="ko-KR" dirty="0" smtClean="0">
              <a:latin typeface="에스코어 드림 3 Light" pitchFamily="34" charset="-127"/>
              <a:ea typeface="에스코어 드림 3 Light" pitchFamily="34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 smtClean="0">
                <a:latin typeface="에스코어 드림 3 Light" pitchFamily="34" charset="-127"/>
                <a:ea typeface="에스코어 드림 3 Light" pitchFamily="34" charset="-127"/>
              </a:rPr>
              <a:t>고객센터</a:t>
            </a:r>
            <a:endParaRPr lang="en-US" altLang="ko-KR" dirty="0" smtClean="0">
              <a:latin typeface="에스코어 드림 3 Light" pitchFamily="34" charset="-127"/>
              <a:ea typeface="에스코어 드림 3 Light" pitchFamily="34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3714744" y="142858"/>
            <a:ext cx="4286280" cy="4714908"/>
            <a:chOff x="4929190" y="142858"/>
            <a:chExt cx="3714776" cy="3944092"/>
          </a:xfrm>
        </p:grpSpPr>
        <p:pic>
          <p:nvPicPr>
            <p:cNvPr id="4" name="Picture 1198"/>
            <p:cNvPicPr>
              <a:picLocks noChangeAspect="1" noChangeArrowheads="1"/>
            </p:cNvPicPr>
            <p:nvPr/>
          </p:nvPicPr>
          <p:blipFill>
            <a:blip r:embed="rId3" cstate="print"/>
            <a:srcRect b="47924"/>
            <a:stretch>
              <a:fillRect/>
            </a:stretch>
          </p:blipFill>
          <p:spPr bwMode="auto">
            <a:xfrm>
              <a:off x="4929190" y="142858"/>
              <a:ext cx="3714776" cy="2500330"/>
            </a:xfrm>
            <a:prstGeom prst="rect">
              <a:avLst/>
            </a:prstGeom>
            <a:noFill/>
            <a:ln w="1">
              <a:noFill/>
              <a:miter lim="800000"/>
              <a:headEnd/>
              <a:tailEnd/>
            </a:ln>
          </p:spPr>
        </p:pic>
        <p:pic>
          <p:nvPicPr>
            <p:cNvPr id="9" name="Picture 1198"/>
            <p:cNvPicPr>
              <a:picLocks noChangeAspect="1" noChangeArrowheads="1"/>
            </p:cNvPicPr>
            <p:nvPr/>
          </p:nvPicPr>
          <p:blipFill>
            <a:blip r:embed="rId3" cstate="print"/>
            <a:srcRect t="69930"/>
            <a:stretch>
              <a:fillRect/>
            </a:stretch>
          </p:blipFill>
          <p:spPr bwMode="auto">
            <a:xfrm>
              <a:off x="4929190" y="2643188"/>
              <a:ext cx="3714776" cy="1443762"/>
            </a:xfrm>
            <a:prstGeom prst="rect">
              <a:avLst/>
            </a:prstGeom>
            <a:noFill/>
            <a:ln w="1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184</TotalTime>
  <Words>92</Words>
  <Application>Microsoft Office PowerPoint</Application>
  <PresentationFormat>화면 슬라이드 쇼(16:9)</PresentationFormat>
  <Paragraphs>40</Paragraphs>
  <Slides>21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9" baseType="lpstr">
      <vt:lpstr>굴림</vt:lpstr>
      <vt:lpstr>Arial</vt:lpstr>
      <vt:lpstr>맑은 고딕</vt:lpstr>
      <vt:lpstr>HY헤드라인M</vt:lpstr>
      <vt:lpstr>에스코어 드림 6 Bold</vt:lpstr>
      <vt:lpstr>맑은 고딕 Semilight</vt:lpstr>
      <vt:lpstr>에스코어 드림 3 Light</vt:lpstr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sist</dc:creator>
  <cp:lastModifiedBy>sist</cp:lastModifiedBy>
  <cp:revision>75</cp:revision>
  <dcterms:created xsi:type="dcterms:W3CDTF">2019-09-16T00:47:38Z</dcterms:created>
  <dcterms:modified xsi:type="dcterms:W3CDTF">2019-09-17T09:43:04Z</dcterms:modified>
</cp:coreProperties>
</file>